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7" r:id="rId6"/>
    <p:sldId id="262" r:id="rId7"/>
    <p:sldId id="263" r:id="rId8"/>
    <p:sldId id="264" r:id="rId9"/>
    <p:sldId id="265" r:id="rId10"/>
    <p:sldId id="266" r:id="rId11"/>
    <p:sldId id="268" r:id="rId12"/>
    <p:sldId id="271" r:id="rId13"/>
    <p:sldId id="270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3" autoAdjust="0"/>
    <p:restoredTop sz="94660"/>
  </p:normalViewPr>
  <p:slideViewPr>
    <p:cSldViewPr>
      <p:cViewPr>
        <p:scale>
          <a:sx n="66" d="100"/>
          <a:sy n="66" d="100"/>
        </p:scale>
        <p:origin x="-3078" y="-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24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90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42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154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718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47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24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3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84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034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981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4BB35-315D-4E13-94F8-E08FC61E1C5A}" type="datetimeFigureOut">
              <a:rPr lang="en-US" smtClean="0"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DE77F-CF9F-48A4-863E-73C6054B3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7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C2AiQI-gw2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911 Syllabus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Do Now: Define Terrorism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517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 commits acts of terrorism? Generate a list.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</a:t>
            </a:r>
          </a:p>
          <a:p>
            <a:pPr marL="0" indent="0">
              <a:buNone/>
            </a:pPr>
            <a:r>
              <a:rPr lang="en-US" dirty="0" smtClean="0"/>
              <a:t>2</a:t>
            </a:r>
          </a:p>
          <a:p>
            <a:pPr marL="0" indent="0">
              <a:buNone/>
            </a:pPr>
            <a:r>
              <a:rPr lang="en-US" dirty="0" smtClean="0"/>
              <a:t>3</a:t>
            </a:r>
          </a:p>
          <a:p>
            <a:pPr marL="0" indent="0">
              <a:buNone/>
            </a:pPr>
            <a:r>
              <a:rPr lang="en-US" dirty="0" smtClean="0"/>
              <a:t>4</a:t>
            </a:r>
          </a:p>
          <a:p>
            <a:pPr marL="0" indent="0">
              <a:buNone/>
            </a:pPr>
            <a:r>
              <a:rPr lang="en-US" dirty="0" smtClean="0"/>
              <a:t>5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034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If Bin Laden declared war on the US in 1998 and attacks the US on 911, can we call it terrorism or war?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58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Can one man or one woman commit terrorism?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247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Link today’s discussion points to your definition of terrorism.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Themes for theme </a:t>
            </a:r>
            <a:r>
              <a:rPr lang="en-US" smtClean="0"/>
              <a:t>quiz coming 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302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01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48736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</a:rPr>
              <a:t>Syllabus Review: Use the syllabus to answer the questions as well as develop one question of your own about the class</a:t>
            </a: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9453" r="66429" b="25079"/>
          <a:stretch/>
        </p:blipFill>
        <p:spPr bwMode="auto">
          <a:xfrm>
            <a:off x="0" y="1266370"/>
            <a:ext cx="4326282" cy="559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8" t="13704" r="12063" b="33386"/>
          <a:stretch/>
        </p:blipFill>
        <p:spPr bwMode="auto">
          <a:xfrm>
            <a:off x="4326282" y="1340756"/>
            <a:ext cx="4586515" cy="544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</a:t>
            </a:r>
            <a:r>
              <a:rPr lang="en-US" dirty="0" smtClean="0"/>
              <a:t>Areas: What questions do you have?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Participation</a:t>
            </a:r>
          </a:p>
          <a:p>
            <a:pPr marL="514350" indent="-514350">
              <a:buAutoNum type="arabicPeriod"/>
            </a:pPr>
            <a:r>
              <a:rPr lang="en-US" dirty="0" smtClean="0"/>
              <a:t>Cell phone or participation?</a:t>
            </a:r>
          </a:p>
          <a:p>
            <a:pPr marL="514350" indent="-514350">
              <a:buAutoNum type="arabicPeriod"/>
            </a:pPr>
            <a:r>
              <a:rPr lang="en-US" dirty="0" smtClean="0"/>
              <a:t>Graded discussions</a:t>
            </a:r>
          </a:p>
          <a:p>
            <a:pPr marL="514350" indent="-514350">
              <a:buAutoNum type="arabicPeriod"/>
            </a:pPr>
            <a:r>
              <a:rPr lang="en-US" dirty="0" smtClean="0"/>
              <a:t>Extra credit</a:t>
            </a:r>
          </a:p>
          <a:p>
            <a:pPr marL="514350" indent="-514350">
              <a:buAutoNum type="arabicPeriod"/>
            </a:pPr>
            <a:r>
              <a:rPr lang="en-US" dirty="0" smtClean="0"/>
              <a:t>Being </a:t>
            </a:r>
            <a:r>
              <a:rPr lang="en-US" dirty="0" smtClean="0"/>
              <a:t>absent</a:t>
            </a:r>
          </a:p>
          <a:p>
            <a:pPr marL="514350" indent="-514350">
              <a:buAutoNum type="arabicPeriod"/>
            </a:pPr>
            <a:r>
              <a:rPr lang="en-US" dirty="0" smtClean="0"/>
              <a:t>Grading: Homework 20, participation 20, Tests and Projects 30/each=100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97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9111" t="36543" r="48156" b="18697"/>
          <a:stretch/>
        </p:blipFill>
        <p:spPr bwMode="auto">
          <a:xfrm>
            <a:off x="609600" y="533400"/>
            <a:ext cx="7620000" cy="5791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147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10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Future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Notebook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Book Review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Memorial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9" t="33862" r="53651" b="44551"/>
          <a:stretch/>
        </p:blipFill>
        <p:spPr bwMode="auto">
          <a:xfrm>
            <a:off x="4339771" y="2819400"/>
            <a:ext cx="4804229" cy="222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743200" y="3200400"/>
            <a:ext cx="12954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514600" y="1905000"/>
            <a:ext cx="1447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6" t="14550" r="54047" b="15467"/>
          <a:stretch/>
        </p:blipFill>
        <p:spPr bwMode="auto">
          <a:xfrm>
            <a:off x="4339771" y="304800"/>
            <a:ext cx="269711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205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How did the homework alter your definition of terrorism?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Respond to the following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55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did the videos make you think differently about terrorism?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51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Can a nation commit terrorism during war?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641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0886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Korean Airline 007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Is this terrorism?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https://www.youtube.com/watch?v=C2AiQI-gw20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404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179</Words>
  <Application>Microsoft Office PowerPoint</Application>
  <PresentationFormat>On-screen Show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911 Syllabus</vt:lpstr>
      <vt:lpstr>Syllabus Review: Use the syllabus to answer the questions as well as develop one question of your own about the class</vt:lpstr>
      <vt:lpstr>Important Areas: What questions do you have?</vt:lpstr>
      <vt:lpstr>PowerPoint Presentation</vt:lpstr>
      <vt:lpstr>Future assignments</vt:lpstr>
      <vt:lpstr>Google Data</vt:lpstr>
      <vt:lpstr>How did the videos make you think differently about terrorism?</vt:lpstr>
      <vt:lpstr>Can a nation commit terrorism during war?</vt:lpstr>
      <vt:lpstr>Korean Airline 007</vt:lpstr>
      <vt:lpstr>Who commits acts of terrorism? Generate a list.</vt:lpstr>
      <vt:lpstr>PowerPoint Presentation</vt:lpstr>
      <vt:lpstr>PowerPoint Presentation</vt:lpstr>
      <vt:lpstr>Closure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911 Syllabus</dc:title>
  <dc:creator>Ramon Quinones</dc:creator>
  <cp:lastModifiedBy>Ramon Quinones</cp:lastModifiedBy>
  <cp:revision>2</cp:revision>
  <dcterms:created xsi:type="dcterms:W3CDTF">2016-09-07T14:17:42Z</dcterms:created>
  <dcterms:modified xsi:type="dcterms:W3CDTF">2016-09-07T14:31:39Z</dcterms:modified>
</cp:coreProperties>
</file>